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8" r:id="rId2"/>
    <p:sldId id="260" r:id="rId3"/>
    <p:sldId id="263" r:id="rId4"/>
    <p:sldId id="261" r:id="rId5"/>
    <p:sldId id="262" r:id="rId6"/>
    <p:sldId id="257" r:id="rId7"/>
    <p:sldId id="259" r:id="rId8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BD78F"/>
    <a:srgbClr val="C7E99B"/>
    <a:srgbClr val="77AF9C"/>
    <a:srgbClr val="75757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3"/>
    <p:restoredTop sz="94643"/>
  </p:normalViewPr>
  <p:slideViewPr>
    <p:cSldViewPr snapToGrid="0" snapToObjects="1">
      <p:cViewPr varScale="1">
        <p:scale>
          <a:sx n="115" d="100"/>
          <a:sy n="115" d="100"/>
        </p:scale>
        <p:origin x="248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F94D0-3998-A74A-8630-2F9A1F6CCE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E3853AD3-6223-E448-BC55-F472C685E9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A84CF63-443B-8143-BF94-0A454AA1B5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99632-A0BE-0344-9FDB-FAC56A660724}" type="datetimeFigureOut">
              <a:rPr kumimoji="1" lang="ja-JP" altLang="en-US" smtClean="0"/>
              <a:t>2018/11/10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BE147C4-9F27-354E-8717-DEF89872CF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7FBF953-F265-9B47-9D34-80D3C412F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4F74C-4C3D-EE42-BBFD-EB24A257ACE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32632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6E87C93-94DF-6B41-9AF2-83F3F9FFD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0FCC5D2D-5BCA-2E45-88E1-FA1FCF6D65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7635656-E1E7-394F-83FD-3AF31D47CC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99632-A0BE-0344-9FDB-FAC56A660724}" type="datetimeFigureOut">
              <a:rPr kumimoji="1" lang="ja-JP" altLang="en-US" smtClean="0"/>
              <a:t>2018/11/10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02C326A-B858-ED44-A407-EA8B905E91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28E5BDE-C84A-6843-B21B-B5C77ACD44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4F74C-4C3D-EE42-BBFD-EB24A257ACE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190809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DE7A927A-0E13-B04E-A34B-4FD18B3B374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3E275883-F38C-424B-A9E7-13AB0DE9CB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010B4776-C6EA-6D43-8D25-C3BC01BE6B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99632-A0BE-0344-9FDB-FAC56A660724}" type="datetimeFigureOut">
              <a:rPr kumimoji="1" lang="ja-JP" altLang="en-US" smtClean="0"/>
              <a:t>2018/11/10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A337ECD-55DB-1143-815C-63DDD61918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03D6360-0EAA-5E45-8C2D-5FDFAAD843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4F74C-4C3D-EE42-BBFD-EB24A257ACE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568435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95A8C0F-B18A-2D4C-A949-740219775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16BBE0C-6B0F-5E44-970E-0142657DC5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A517942-B44E-B949-B1E2-5BC9162993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99632-A0BE-0344-9FDB-FAC56A660724}" type="datetimeFigureOut">
              <a:rPr kumimoji="1" lang="ja-JP" altLang="en-US" smtClean="0"/>
              <a:t>2018/11/10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26E06AE-C466-9A45-89C0-C748626A9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C40DE99-3326-AC4D-A136-6150A8310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4F74C-4C3D-EE42-BBFD-EB24A257ACE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323112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3F246EC-F563-174A-9745-BA428E3A7C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50F441F8-7966-8244-8257-E675FEDC55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6E4692D-6B57-8C4F-8F00-506ED63788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99632-A0BE-0344-9FDB-FAC56A660724}" type="datetimeFigureOut">
              <a:rPr kumimoji="1" lang="ja-JP" altLang="en-US" smtClean="0"/>
              <a:t>2018/11/10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314C234-1E86-BF41-858F-9E20156551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29F68B0-07AF-A249-A1D0-79299E710D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4F74C-4C3D-EE42-BBFD-EB24A257ACE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97781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32E7D20-6E21-CB48-A3CD-797A87296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A527780-6519-F641-AD96-779F0C45C6D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C6A01A86-93EA-0A40-B734-8008192C00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C0BB6A47-6E0C-5340-B2F7-E377B0C912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99632-A0BE-0344-9FDB-FAC56A660724}" type="datetimeFigureOut">
              <a:rPr kumimoji="1" lang="ja-JP" altLang="en-US" smtClean="0"/>
              <a:t>2018/11/10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D1C622C9-2E01-714C-B129-C4F3917123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14F28B10-6A59-8F48-8695-00B29782D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4F74C-4C3D-EE42-BBFD-EB24A257ACE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098037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4A841BC-CF25-1F4C-AA37-7000F8C9B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C55C573B-B095-0A42-A85A-0EFA866DCC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850266C3-8DD3-384C-95EE-F128DAD598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8633AE91-70A9-9147-BCA7-A117898266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F07CDE77-9294-2540-B587-527C6F92D89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28B8CC93-CA50-EB46-B244-583B56114F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99632-A0BE-0344-9FDB-FAC56A660724}" type="datetimeFigureOut">
              <a:rPr kumimoji="1" lang="ja-JP" altLang="en-US" smtClean="0"/>
              <a:t>2018/11/10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2FC69FDF-A96C-C14C-AC9B-D9A81ACDEF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15098163-B60C-F940-B28F-B665E633B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4F74C-4C3D-EE42-BBFD-EB24A257ACE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564734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D6294F3-B102-E741-AD6A-1449CC3B0F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4CBB1A82-BF21-1A44-8E91-33A1CD14C8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99632-A0BE-0344-9FDB-FAC56A660724}" type="datetimeFigureOut">
              <a:rPr kumimoji="1" lang="ja-JP" altLang="en-US" smtClean="0"/>
              <a:t>2018/11/10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1C97A43E-4B15-7844-AA18-D51AB31A46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19457413-8FB2-4646-9E3E-7DA3A517F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4F74C-4C3D-EE42-BBFD-EB24A257ACE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056152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079491DE-9E70-5C48-8627-7F71CD83B7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99632-A0BE-0344-9FDB-FAC56A660724}" type="datetimeFigureOut">
              <a:rPr kumimoji="1" lang="ja-JP" altLang="en-US" smtClean="0"/>
              <a:t>2018/11/10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9CF09931-A22E-F94A-9DBA-A493CA0340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2E4338D6-66CC-9A44-9C58-E8F20F7709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4F74C-4C3D-EE42-BBFD-EB24A257ACE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355062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2F8087E-1490-394A-B890-33FA336E8C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70A8833-E84F-A241-A765-FE4E8A368B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D642BD80-4193-4D40-831D-CB677ED530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9BF7DE73-8160-8942-BF14-E01E6AB817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99632-A0BE-0344-9FDB-FAC56A660724}" type="datetimeFigureOut">
              <a:rPr kumimoji="1" lang="ja-JP" altLang="en-US" smtClean="0"/>
              <a:t>2018/11/10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F596EB99-E39C-E741-9EAB-360E704A2A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0A8472BF-2CCB-9449-9C7D-C15196371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4F74C-4C3D-EE42-BBFD-EB24A257ACE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556443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E616767-C65D-EC49-BD03-D684F37BF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3605BE36-4631-B74A-BF55-0B5FDA586C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771648F3-C0DF-4E45-9206-4908460465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3FE8C64D-D436-A543-92C7-E0633C2F7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99632-A0BE-0344-9FDB-FAC56A660724}" type="datetimeFigureOut">
              <a:rPr kumimoji="1" lang="ja-JP" altLang="en-US" smtClean="0"/>
              <a:t>2018/11/10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EA06DA4D-448B-2442-A757-DE055023D4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CEEB3ECB-0A59-514D-BD1E-BA3D538886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4F74C-4C3D-EE42-BBFD-EB24A257ACE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594205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915D6AAD-EE55-7840-A475-A733D66EE4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0194D6C0-AC52-B44F-93DE-24500356D1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81022E5-EBC7-8C44-83E3-8A6C13E0D9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199632-A0BE-0344-9FDB-FAC56A660724}" type="datetimeFigureOut">
              <a:rPr kumimoji="1" lang="ja-JP" altLang="en-US" smtClean="0"/>
              <a:t>2018/11/10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4F9EBEA-3810-6D42-AB79-D0956B4E7E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0A57B40-6B40-C049-B04E-DFE392D275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94F74C-4C3D-EE42-BBFD-EB24A257ACE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568632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3844184-6B50-6541-A1AC-4E59F0953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1558" y="2389865"/>
            <a:ext cx="6913756" cy="2078269"/>
          </a:xfrm>
        </p:spPr>
        <p:txBody>
          <a:bodyPr>
            <a:normAutofit/>
          </a:bodyPr>
          <a:lstStyle/>
          <a:p>
            <a:pPr algn="ctr"/>
            <a:r>
              <a:rPr kumimoji="1" lang="ja-JP" altLang="en-US" sz="11500" b="1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プロ</a:t>
            </a:r>
            <a:r>
              <a:rPr kumimoji="1" lang="ja-JP" altLang="en-US" sz="11500" b="1">
                <a:solidFill>
                  <a:srgbClr val="8BD78F"/>
                </a:solidFill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ぐら</a:t>
            </a:r>
            <a:r>
              <a:rPr kumimoji="1" lang="en-US" altLang="ja-JP" sz="11500" b="1" dirty="0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;</a:t>
            </a:r>
            <a:endParaRPr kumimoji="1" lang="ja-JP" altLang="en-US" sz="11500" b="1">
              <a:latin typeface="Hiragino Kaku Gothic StdN W8" panose="020B0800000000000000" pitchFamily="34" charset="-128"/>
              <a:ea typeface="Hiragino Kaku Gothic StdN W8" panose="020B0800000000000000" pitchFamily="34" charset="-128"/>
            </a:endParaRPr>
          </a:p>
        </p:txBody>
      </p:sp>
      <p:sp>
        <p:nvSpPr>
          <p:cNvPr id="4" name="タイトル 1">
            <a:extLst>
              <a:ext uri="{FF2B5EF4-FFF2-40B4-BE49-F238E27FC236}">
                <a16:creationId xmlns:a16="http://schemas.microsoft.com/office/drawing/2014/main" id="{22460D5A-C1CE-5045-A5C3-DC6EC1D72666}"/>
              </a:ext>
            </a:extLst>
          </p:cNvPr>
          <p:cNvSpPr txBox="1">
            <a:spLocks/>
          </p:cNvSpPr>
          <p:nvPr/>
        </p:nvSpPr>
        <p:spPr>
          <a:xfrm>
            <a:off x="1567957" y="3520440"/>
            <a:ext cx="8040957" cy="20782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ja-JP" dirty="0">
                <a:solidFill>
                  <a:srgbClr val="8BD78F"/>
                </a:solidFill>
                <a:latin typeface="Hiragino Kaku Gothic StdN W8" panose="020B0800000000000000" pitchFamily="34" charset="-128"/>
                <a:ea typeface="Hiragino Kaku Gothic StdN W8" panose="020B0800000000000000" pitchFamily="34" charset="-128"/>
                <a:cs typeface="Eras Medium ITC" panose="020F0502020204030204" pitchFamily="34" charset="0"/>
              </a:rPr>
              <a:t>Gra</a:t>
            </a:r>
            <a:r>
              <a:rPr lang="en-US" altLang="ja-JP" sz="4000" dirty="0">
                <a:latin typeface="Hiragino Kaku Gothic StdN W8" panose="020B0800000000000000" pitchFamily="34" charset="-128"/>
                <a:ea typeface="Hiragino Kaku Gothic StdN W8" panose="020B0800000000000000" pitchFamily="34" charset="-128"/>
                <a:cs typeface="Eras Medium ITC" panose="020F0502020204030204" pitchFamily="34" charset="0"/>
              </a:rPr>
              <a:t>mmar </a:t>
            </a:r>
            <a:r>
              <a:rPr lang="en-US" altLang="ja-JP" sz="2800" dirty="0">
                <a:latin typeface="Hiragino Kaku Gothic StdN W8" panose="020B0800000000000000" pitchFamily="34" charset="-128"/>
                <a:ea typeface="Hiragino Kaku Gothic StdN W8" panose="020B0800000000000000" pitchFamily="34" charset="-128"/>
                <a:cs typeface="Eras Medium ITC" panose="020F0502020204030204" pitchFamily="34" charset="0"/>
              </a:rPr>
              <a:t>&amp;&amp;</a:t>
            </a:r>
            <a:r>
              <a:rPr lang="en-US" altLang="ja-JP" sz="4000" dirty="0">
                <a:latin typeface="Hiragino Kaku Gothic StdN W8" panose="020B0800000000000000" pitchFamily="34" charset="-128"/>
                <a:ea typeface="Hiragino Kaku Gothic StdN W8" panose="020B0800000000000000" pitchFamily="34" charset="-128"/>
                <a:cs typeface="Eras Medium ITC" panose="020F0502020204030204" pitchFamily="34" charset="0"/>
              </a:rPr>
              <a:t> </a:t>
            </a:r>
            <a:r>
              <a:rPr lang="en-US" altLang="ja-JP" dirty="0">
                <a:solidFill>
                  <a:srgbClr val="8BD78F"/>
                </a:solidFill>
                <a:latin typeface="Hiragino Kaku Gothic StdN W8" panose="020B0800000000000000" pitchFamily="34" charset="-128"/>
                <a:ea typeface="Hiragino Kaku Gothic StdN W8" panose="020B0800000000000000" pitchFamily="34" charset="-128"/>
                <a:cs typeface="Eras Medium ITC" panose="020F0502020204030204" pitchFamily="34" charset="0"/>
              </a:rPr>
              <a:t>Gra</a:t>
            </a:r>
            <a:r>
              <a:rPr lang="en-US" altLang="ja-JP" sz="4000" dirty="0">
                <a:latin typeface="Hiragino Kaku Gothic StdN W8" panose="020B0800000000000000" pitchFamily="34" charset="-128"/>
                <a:ea typeface="Hiragino Kaku Gothic StdN W8" panose="020B0800000000000000" pitchFamily="34" charset="-128"/>
                <a:cs typeface="Eras Medium ITC" panose="020F0502020204030204" pitchFamily="34" charset="0"/>
              </a:rPr>
              <a:t>phic</a:t>
            </a:r>
            <a:endParaRPr lang="ja-JP" altLang="en-US" sz="4000">
              <a:latin typeface="Hiragino Kaku Gothic StdN W8" panose="020B0800000000000000" pitchFamily="34" charset="-128"/>
              <a:ea typeface="Hiragino Kaku Gothic StdN W8" panose="020B0800000000000000" pitchFamily="34" charset="-128"/>
              <a:cs typeface="Eras Medium ITC" panose="020F0502020204030204" pitchFamily="34" charset="0"/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BCA635F8-C924-8341-AB58-A14DFFBFA8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899545"/>
            <a:ext cx="7937500" cy="267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0412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3844184-6B50-6541-A1AC-4E59F0953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4553" y="595156"/>
            <a:ext cx="7418436" cy="2078269"/>
          </a:xfrm>
        </p:spPr>
        <p:txBody>
          <a:bodyPr>
            <a:noAutofit/>
          </a:bodyPr>
          <a:lstStyle/>
          <a:p>
            <a:pPr algn="ctr"/>
            <a:r>
              <a:rPr kumimoji="1" lang="ja-JP" altLang="en-US" sz="12600" b="1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プロ</a:t>
            </a:r>
            <a:r>
              <a:rPr kumimoji="1" lang="ja-JP" altLang="en-US" sz="12600" b="1">
                <a:solidFill>
                  <a:srgbClr val="8BD78F"/>
                </a:solidFill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ぐら</a:t>
            </a:r>
            <a:endParaRPr kumimoji="1" lang="ja-JP" altLang="en-US" sz="12600" b="1">
              <a:latin typeface="Hiragino Kaku Gothic StdN W8" panose="020B0800000000000000" pitchFamily="34" charset="-128"/>
              <a:ea typeface="Hiragino Kaku Gothic StdN W8" panose="020B0800000000000000" pitchFamily="34" charset="-128"/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BCA635F8-C924-8341-AB58-A14DFFBFA8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6092" y="3097857"/>
            <a:ext cx="7937500" cy="2679700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CCB7C1DD-A8A2-2A4E-A144-E59C22CCAD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4517" y="1930401"/>
            <a:ext cx="6898509" cy="1498599"/>
          </a:xfrm>
          <a:prstGeom prst="rect">
            <a:avLst/>
          </a:prstGeom>
        </p:spPr>
      </p:pic>
      <p:sp>
        <p:nvSpPr>
          <p:cNvPr id="6" name="タイトル 1">
            <a:extLst>
              <a:ext uri="{FF2B5EF4-FFF2-40B4-BE49-F238E27FC236}">
                <a16:creationId xmlns:a16="http://schemas.microsoft.com/office/drawing/2014/main" id="{39B060D3-AA34-8F45-B6E3-1C361CB2D8FD}"/>
              </a:ext>
            </a:extLst>
          </p:cNvPr>
          <p:cNvSpPr txBox="1">
            <a:spLocks/>
          </p:cNvSpPr>
          <p:nvPr/>
        </p:nvSpPr>
        <p:spPr>
          <a:xfrm>
            <a:off x="545432" y="358574"/>
            <a:ext cx="12299522" cy="29832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ja-JP" sz="20300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(        );</a:t>
            </a:r>
            <a:endParaRPr lang="ja-JP" altLang="en-US" sz="20300"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121120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タイトル 1">
            <a:extLst>
              <a:ext uri="{FF2B5EF4-FFF2-40B4-BE49-F238E27FC236}">
                <a16:creationId xmlns:a16="http://schemas.microsoft.com/office/drawing/2014/main" id="{39B060D3-AA34-8F45-B6E3-1C361CB2D8FD}"/>
              </a:ext>
            </a:extLst>
          </p:cNvPr>
          <p:cNvSpPr txBox="1">
            <a:spLocks/>
          </p:cNvSpPr>
          <p:nvPr/>
        </p:nvSpPr>
        <p:spPr>
          <a:xfrm>
            <a:off x="-224003" y="0"/>
            <a:ext cx="12299522" cy="29832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ja-JP" sz="20300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(        );</a:t>
            </a:r>
            <a:endParaRPr lang="ja-JP" altLang="en-US" sz="20300"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53844184-6B50-6541-A1AC-4E59F0953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5118" y="236582"/>
            <a:ext cx="7418436" cy="2078269"/>
          </a:xfrm>
        </p:spPr>
        <p:txBody>
          <a:bodyPr>
            <a:noAutofit/>
          </a:bodyPr>
          <a:lstStyle/>
          <a:p>
            <a:pPr algn="ctr"/>
            <a:r>
              <a:rPr kumimoji="1" lang="en-US" altLang="ja-JP" sz="12600" b="1" dirty="0" err="1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Pro</a:t>
            </a:r>
            <a:r>
              <a:rPr kumimoji="1" lang="en-US" altLang="ja-JP" sz="12600" b="1" dirty="0" err="1">
                <a:solidFill>
                  <a:srgbClr val="8BD78F"/>
                </a:solidFill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Gra</a:t>
            </a:r>
            <a:endParaRPr kumimoji="1" lang="ja-JP" altLang="en-US" sz="12600" b="1">
              <a:latin typeface="Hiragino Kaku Gothic StdN W8" panose="020B0800000000000000" pitchFamily="34" charset="-128"/>
              <a:ea typeface="Hiragino Kaku Gothic StdN W8" panose="020B0800000000000000" pitchFamily="34" charset="-128"/>
            </a:endParaRP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CCB7C1DD-A8A2-2A4E-A144-E59C22CCAD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5082" y="1571827"/>
            <a:ext cx="6898509" cy="1498599"/>
          </a:xfrm>
          <a:prstGeom prst="rect">
            <a:avLst/>
          </a:prstGeom>
        </p:spPr>
      </p:pic>
      <p:sp>
        <p:nvSpPr>
          <p:cNvPr id="9" name="タイトル 1">
            <a:extLst>
              <a:ext uri="{FF2B5EF4-FFF2-40B4-BE49-F238E27FC236}">
                <a16:creationId xmlns:a16="http://schemas.microsoft.com/office/drawing/2014/main" id="{A9AE8EA1-4595-8848-84BB-F7C80AFAD95E}"/>
              </a:ext>
            </a:extLst>
          </p:cNvPr>
          <p:cNvSpPr txBox="1">
            <a:spLocks/>
          </p:cNvSpPr>
          <p:nvPr/>
        </p:nvSpPr>
        <p:spPr>
          <a:xfrm>
            <a:off x="-224003" y="2983231"/>
            <a:ext cx="12299522" cy="29832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ja-JP" sz="20300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(        );</a:t>
            </a:r>
            <a:endParaRPr lang="ja-JP" altLang="en-US" sz="20300"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</p:txBody>
      </p:sp>
      <p:sp>
        <p:nvSpPr>
          <p:cNvPr id="10" name="タイトル 1">
            <a:extLst>
              <a:ext uri="{FF2B5EF4-FFF2-40B4-BE49-F238E27FC236}">
                <a16:creationId xmlns:a16="http://schemas.microsoft.com/office/drawing/2014/main" id="{E938A330-FAE8-BD4F-8CE8-006C42F980B7}"/>
              </a:ext>
            </a:extLst>
          </p:cNvPr>
          <p:cNvSpPr txBox="1">
            <a:spLocks/>
          </p:cNvSpPr>
          <p:nvPr/>
        </p:nvSpPr>
        <p:spPr>
          <a:xfrm>
            <a:off x="1925118" y="3219813"/>
            <a:ext cx="7418436" cy="207826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ja-JP" altLang="en-US" sz="12600" b="1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程</a:t>
            </a:r>
            <a:r>
              <a:rPr lang="ja-JP" altLang="en-US" sz="12600" b="1">
                <a:solidFill>
                  <a:srgbClr val="8BD78F"/>
                </a:solidFill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序</a:t>
            </a:r>
            <a:endParaRPr lang="ja-JP" altLang="en-US" sz="12600" b="1">
              <a:latin typeface="Hiragino Kaku Gothic StdN W8" panose="020B0800000000000000" pitchFamily="34" charset="-128"/>
              <a:ea typeface="Hiragino Kaku Gothic StdN W8" panose="020B0800000000000000" pitchFamily="34" charset="-128"/>
            </a:endParaRPr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D08FDE06-C24F-9947-A777-83DAA109AA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5082" y="4555058"/>
            <a:ext cx="6898509" cy="1498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7516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60B35D0C-9401-5C4D-982C-F24FA66C5942}"/>
              </a:ext>
            </a:extLst>
          </p:cNvPr>
          <p:cNvSpPr/>
          <p:nvPr/>
        </p:nvSpPr>
        <p:spPr>
          <a:xfrm>
            <a:off x="40104" y="2485210"/>
            <a:ext cx="7122695" cy="2343464"/>
          </a:xfrm>
          <a:prstGeom prst="rect">
            <a:avLst/>
          </a:prstGeom>
          <a:solidFill>
            <a:srgbClr val="8BD7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B4DA1E7B-2AE2-E444-8A26-940ECA41A8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342" t="22889" r="12763" b="31497"/>
          <a:stretch/>
        </p:blipFill>
        <p:spPr>
          <a:xfrm>
            <a:off x="352924" y="593745"/>
            <a:ext cx="6497053" cy="1770857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43B286E3-51B1-E64B-A9AD-2E72FBE36BC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14342" t="22889" r="12763" b="31497"/>
          <a:stretch/>
        </p:blipFill>
        <p:spPr>
          <a:xfrm>
            <a:off x="352926" y="2629588"/>
            <a:ext cx="6497053" cy="1770857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D881B225-E124-4A4F-B459-ECA2BF3F62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5621" y="593745"/>
            <a:ext cx="4071687" cy="4071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8622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1">
            <a:extLst>
              <a:ext uri="{FF2B5EF4-FFF2-40B4-BE49-F238E27FC236}">
                <a16:creationId xmlns:a16="http://schemas.microsoft.com/office/drawing/2014/main" id="{7000EC67-D812-5A43-9CE8-085068B2E3B1}"/>
              </a:ext>
            </a:extLst>
          </p:cNvPr>
          <p:cNvSpPr txBox="1">
            <a:spLocks/>
          </p:cNvSpPr>
          <p:nvPr/>
        </p:nvSpPr>
        <p:spPr>
          <a:xfrm>
            <a:off x="252422" y="743585"/>
            <a:ext cx="10282989" cy="5079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ja-JP" sz="24900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(   )</a:t>
            </a:r>
            <a:endParaRPr lang="ja-JP" altLang="en-US" sz="24900"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8B7E7C0B-3353-C34D-9F49-201028D710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favicon</a:t>
            </a:r>
            <a:endParaRPr kumimoji="1" lang="ja-JP" altLang="en-US"/>
          </a:p>
        </p:txBody>
      </p:sp>
      <p:sp>
        <p:nvSpPr>
          <p:cNvPr id="3" name="タイトル 1">
            <a:extLst>
              <a:ext uri="{FF2B5EF4-FFF2-40B4-BE49-F238E27FC236}">
                <a16:creationId xmlns:a16="http://schemas.microsoft.com/office/drawing/2014/main" id="{A1ED3174-1C63-184E-9982-5D09D5E0E31C}"/>
              </a:ext>
            </a:extLst>
          </p:cNvPr>
          <p:cNvSpPr txBox="1">
            <a:spLocks/>
          </p:cNvSpPr>
          <p:nvPr/>
        </p:nvSpPr>
        <p:spPr>
          <a:xfrm>
            <a:off x="1656589" y="2389865"/>
            <a:ext cx="7418436" cy="207826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ja-JP" altLang="en-US" sz="12600" b="1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プロ</a:t>
            </a:r>
            <a:endParaRPr lang="en-US" altLang="ja-JP" sz="12600" b="1" dirty="0">
              <a:latin typeface="Hiragino Kaku Gothic StdN W8" panose="020B0800000000000000" pitchFamily="34" charset="-128"/>
              <a:ea typeface="Hiragino Kaku Gothic StdN W8" panose="020B0800000000000000" pitchFamily="34" charset="-128"/>
            </a:endParaRPr>
          </a:p>
          <a:p>
            <a:pPr algn="ctr"/>
            <a:r>
              <a:rPr lang="ja-JP" altLang="en-US" sz="12600" b="1">
                <a:solidFill>
                  <a:srgbClr val="8BD78F"/>
                </a:solidFill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ぐら</a:t>
            </a:r>
            <a:endParaRPr lang="ja-JP" altLang="en-US" sz="12600" b="1">
              <a:latin typeface="Hiragino Kaku Gothic StdN W8" panose="020B0800000000000000" pitchFamily="34" charset="-128"/>
              <a:ea typeface="Hiragino Kaku Gothic StdN W8" panose="020B0800000000000000" pitchFamily="34" charset="-128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6494A474-5E57-8D4D-B0F0-30A379E7BE9D}"/>
              </a:ext>
            </a:extLst>
          </p:cNvPr>
          <p:cNvSpPr/>
          <p:nvPr/>
        </p:nvSpPr>
        <p:spPr>
          <a:xfrm>
            <a:off x="7524571" y="1321359"/>
            <a:ext cx="950901" cy="39241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900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;</a:t>
            </a:r>
            <a:endParaRPr lang="ja-JP" altLang="en-US" sz="24900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9DBCAC49-A717-B848-B2E8-CB4A89A8BA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4271" y="1219199"/>
            <a:ext cx="4800600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9614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90610F4-00A6-E64C-ADC1-33AE5FF1A7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要件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8DBF966-5994-0042-AE0F-6B0AC0BBD2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/>
              <a:t>ビジュアル化</a:t>
            </a:r>
            <a:endParaRPr kumimoji="1" lang="en-US" altLang="ja-JP" dirty="0"/>
          </a:p>
          <a:p>
            <a:pPr lvl="1"/>
            <a:r>
              <a:rPr lang="en-US" altLang="ja-JP" dirty="0"/>
              <a:t>P5.JS</a:t>
            </a:r>
          </a:p>
          <a:p>
            <a:r>
              <a:rPr kumimoji="1" lang="ja-JP" altLang="en-US"/>
              <a:t>オンラインテキストエディタの作成</a:t>
            </a:r>
            <a:endParaRPr lang="en-US" altLang="ja-JP" dirty="0"/>
          </a:p>
          <a:p>
            <a:pPr lvl="1"/>
            <a:r>
              <a:rPr kumimoji="1" lang="ja-JP" altLang="en-US"/>
              <a:t>山崎先生に質問</a:t>
            </a:r>
            <a:endParaRPr kumimoji="1" lang="en-US" altLang="ja-JP" dirty="0"/>
          </a:p>
          <a:p>
            <a:r>
              <a:rPr kumimoji="1" lang="ja-JP" altLang="en-US"/>
              <a:t>判定</a:t>
            </a:r>
            <a:endParaRPr kumimoji="1" lang="en-US" altLang="ja-JP" dirty="0"/>
          </a:p>
          <a:p>
            <a:pPr lvl="1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92159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8DB6C12-9491-2C4E-9899-2867828CC2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JavaScript</a:t>
            </a:r>
            <a:r>
              <a:rPr kumimoji="1" lang="ja-JP" altLang="en-US"/>
              <a:t>で習ったこと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CF85286-9644-164F-80A5-847F79AAEE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644301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2891</TotalTime>
  <Words>39</Words>
  <Application>Microsoft Macintosh PowerPoint</Application>
  <PresentationFormat>ワイド画面</PresentationFormat>
  <Paragraphs>20</Paragraphs>
  <Slides>7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7</vt:i4>
      </vt:variant>
    </vt:vector>
  </HeadingPairs>
  <TitlesOfParts>
    <vt:vector size="14" baseType="lpstr">
      <vt:lpstr>Hiragino Kaku Gothic ProN W3</vt:lpstr>
      <vt:lpstr>Hiragino Kaku Gothic StdN W8</vt:lpstr>
      <vt:lpstr>游ゴシック</vt:lpstr>
      <vt:lpstr>游ゴシック Light</vt:lpstr>
      <vt:lpstr>Arial</vt:lpstr>
      <vt:lpstr>Eras Medium ITC</vt:lpstr>
      <vt:lpstr>Office テーマ</vt:lpstr>
      <vt:lpstr>プロぐら;</vt:lpstr>
      <vt:lpstr>プロぐら</vt:lpstr>
      <vt:lpstr>ProGra</vt:lpstr>
      <vt:lpstr>PowerPoint プレゼンテーション</vt:lpstr>
      <vt:lpstr>favicon</vt:lpstr>
      <vt:lpstr>要件</vt:lpstr>
      <vt:lpstr>JavaScriptで習ったこと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プロぐら</dc:title>
  <dc:creator>Microsoft Office User</dc:creator>
  <cp:lastModifiedBy>Microsoft Office User</cp:lastModifiedBy>
  <cp:revision>10</cp:revision>
  <dcterms:created xsi:type="dcterms:W3CDTF">2018-11-08T03:18:32Z</dcterms:created>
  <dcterms:modified xsi:type="dcterms:W3CDTF">2018-11-10T07:58:48Z</dcterms:modified>
</cp:coreProperties>
</file>